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 smtClean="0"/>
              <a:t>OPERATING SYSTEM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PROCESS SCHEDULING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</a:t>
            </a:r>
            <a:r>
              <a:rPr lang="en-US" dirty="0" smtClean="0"/>
              <a:t>are many scheduling queues that are used to handle processes.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 smtClean="0"/>
              <a:t>the processes enter the system, they are put into the job queue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The processes that are ready to execute in the main memory are kept in the ready queue.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processes that are waiting for the I/O device are kept in the device queue.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DIAGRAM OF PROCESS SCHEDULING</a:t>
            </a:r>
            <a:endParaRPr lang="en-US" dirty="0"/>
          </a:p>
        </p:txBody>
      </p:sp>
      <p:pic>
        <p:nvPicPr>
          <p:cNvPr id="4" name="Content Placeholder 3" descr="Process Scheduli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04925" y="1720056"/>
            <a:ext cx="65341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PROCESS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LONG TERM SCHEDULER</a:t>
            </a:r>
            <a:endParaRPr lang="en-US" dirty="0" smtClean="0"/>
          </a:p>
          <a:p>
            <a:r>
              <a:rPr lang="en-US" dirty="0" smtClean="0"/>
              <a:t>The job scheduler or long-term scheduler selects processes from the storage pool and </a:t>
            </a:r>
            <a:r>
              <a:rPr lang="en-US" dirty="0" smtClean="0"/>
              <a:t>loads </a:t>
            </a:r>
            <a:r>
              <a:rPr lang="en-US" dirty="0" smtClean="0"/>
              <a:t>them into memory for execution.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job scheduler must select a careful mixture of I/O bound and CPU bound processes to yield optimum system throughput.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it selects too many CPU bound processes then the I/O devices are idle and if it selects too many I/O bound processes then the processor has nothing to do.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TERM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short-term scheduler selects one of the processes from the ready queue and schedules them for execution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The short-term scheduler executes much more frequently than the long-term scheduler as a process may execute only for a few </a:t>
            </a:r>
            <a:r>
              <a:rPr lang="en-US" dirty="0" smtClean="0"/>
              <a:t>milliseconds.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MEDIUM TERM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medium-term scheduler swaps out a process from main memory.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can again swap in the process later from the point it stopped executing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This is helpful in reducing the degree of multiprogramming. </a:t>
            </a:r>
            <a:endParaRPr lang="en-US" dirty="0" smtClean="0"/>
          </a:p>
          <a:p>
            <a:r>
              <a:rPr lang="en-US" dirty="0" smtClean="0"/>
              <a:t>Swapping </a:t>
            </a:r>
            <a:r>
              <a:rPr lang="en-US" dirty="0" smtClean="0"/>
              <a:t>is also </a:t>
            </a:r>
            <a:r>
              <a:rPr lang="en-US" dirty="0" smtClean="0"/>
              <a:t>useful </a:t>
            </a:r>
            <a:r>
              <a:rPr lang="en-US" dirty="0" smtClean="0"/>
              <a:t>to improve the mix of I/O bound and CPU bound processes in the memory.</a:t>
            </a:r>
            <a:r>
              <a:rPr lang="en-US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Removing </a:t>
            </a:r>
            <a:r>
              <a:rPr lang="en-US" dirty="0" smtClean="0"/>
              <a:t>a process from the CPU and scheduling another process requires saving the state of the old process and loading the state of the new process.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is known as context switching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The context of a process is stored in the Process Control Block (PCB) and contains the process register information, process state, and memory information.</a:t>
            </a:r>
          </a:p>
          <a:p>
            <a:r>
              <a:rPr lang="en-US" dirty="0" smtClean="0"/>
              <a:t>The dispatcher is responsible for context switching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It saves the context of the old process and gives control of the CPU to the process chosen by the short-term scheduler.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352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OPERATING SYSTEM</vt:lpstr>
      <vt:lpstr>PROCESS SCHEDULING</vt:lpstr>
      <vt:lpstr>DIAGRAM OF PROCESS SCHEDULING</vt:lpstr>
      <vt:lpstr>TYPES OF PROCESS SCHEDULING</vt:lpstr>
      <vt:lpstr>SHORT TERM SCHEDULER</vt:lpstr>
      <vt:lpstr>MEDIUM TERM SCHEDULER</vt:lpstr>
      <vt:lpstr>CONTEXT SWITCHING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</dc:title>
  <dc:creator>Dell</dc:creator>
  <cp:lastModifiedBy>Dell</cp:lastModifiedBy>
  <cp:revision>8</cp:revision>
  <dcterms:created xsi:type="dcterms:W3CDTF">2006-08-16T00:00:00Z</dcterms:created>
  <dcterms:modified xsi:type="dcterms:W3CDTF">2022-07-17T17:35:37Z</dcterms:modified>
</cp:coreProperties>
</file>